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303" r:id="rId3"/>
    <p:sldId id="259" r:id="rId4"/>
    <p:sldId id="307" r:id="rId5"/>
    <p:sldId id="304" r:id="rId6"/>
    <p:sldId id="308" r:id="rId7"/>
    <p:sldId id="306" r:id="rId8"/>
    <p:sldId id="305" r:id="rId9"/>
    <p:sldId id="30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 성진" initials="한성" lastIdx="3" clrIdx="0">
    <p:extLst>
      <p:ext uri="{19B8F6BF-5375-455C-9EA6-DF929625EA0E}">
        <p15:presenceInfo xmlns:p15="http://schemas.microsoft.com/office/powerpoint/2012/main" userId="697df29a3c8dcb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CF"/>
    <a:srgbClr val="777777"/>
    <a:srgbClr val="2F5FBF"/>
    <a:srgbClr val="2D4299"/>
    <a:srgbClr val="3953C1"/>
    <a:srgbClr val="2E51C0"/>
    <a:srgbClr val="303EBE"/>
    <a:srgbClr val="3259C8"/>
    <a:srgbClr val="292929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8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4T08:57:14.943" idx="3">
    <p:pos x="7067" y="1149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66B1A2C-9ED7-4060-B894-9721334E68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2950C5-AAAE-4288-A900-971CE79A8E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A9BFC-0F2A-4843-8B8F-0799F3742B72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32F9C104-0B3B-4DA4-9F66-939117DEA8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9A14424-7233-43B0-9FCE-2952AB1A2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ABD221-6B01-4E6C-821C-162E7E846B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7DF847-F891-4EEF-BC32-2CEF661DA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0B3FE-B31F-4D64-B1AF-E7A7AF23B02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B2E4C-6A73-4480-BEEA-5F4A6F66C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C036A4-1D6B-4A7E-A84C-C7024BD48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DDA27-674C-4008-B4E6-A70E024F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6599C-9251-44AE-9820-C6C606C5A6DF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5E666-6F1D-42B5-969F-97B4616B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780DD5-F30D-44BF-BA90-7F0E603D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4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EFB51-9EAD-4505-82FB-9F96EF43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576A51-553D-49D7-B369-E0F518A2B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C4FCD-F735-4B0A-8F48-5C832B1A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33F0-75C5-4941-84EB-DA2E6768C6D8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E7DB4-4398-4E92-81EF-50F1AE39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B90BD-FF7C-41BF-AD0C-F412126F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7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819C29-7D4A-4406-B446-C6100AD8F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FF55B4-6490-431C-AA75-EF739E4D7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9BB799-A3D9-406F-9E05-8F801032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CD6C1-12B3-4587-8D09-435741E50429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C31F60-254B-42D4-BE04-AE052050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9B2E0-A1EB-43F2-A98D-15E78BBA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AD907-D873-4223-B0A8-2CC77EE3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17834-9E0A-4BDE-8A8C-2D06B68D7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17FE9-4B45-4D86-9DB5-25233842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52F5-BAE3-415A-BA24-2D8A0FAD56F0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B4428-47FD-4E48-ABBD-B38D21DE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34246E-66A9-4D6F-B681-DAAD82B9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5245A-A70D-479A-B52E-E0A8DB14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9B30D2-0104-45ED-A4CA-AD432C5D7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6E198-A389-45F7-AC3B-49D9C81F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FB002-7A1C-48A6-BC69-018D4A21B686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23ABD-39B3-4577-A100-024D47CE6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ED447-FB84-4FB1-B228-1BEB7219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7DD94-A432-4D90-A6FE-683F5734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30BAF-DB92-4AB5-BECE-1599BC4D1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08C7CD-F52A-41EB-A135-BEB8E123E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874DEA-16B2-4CA0-8078-FDB55C6B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1F68-14BD-446F-8230-38AA4718BF48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27F7A4-B7C5-4B2B-B5DE-12854C35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4E5E6-C05F-4A97-AA59-0F6EC144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61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62D71-B78A-416B-B7F5-F785A7A2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8AB0FB-99EC-478D-90C3-89DE25CEA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82DB96-979B-4C2E-9C60-38C6EA978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EA3C42-AB82-49FE-8345-A2A601941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C85C63-94F2-4505-A2D2-82B935412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BA058F-012F-40C0-85B8-CB92216E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880D-28D5-4CC7-AA3C-E006A016B36D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E93EAA-7545-46C1-8543-0FFF3652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1C01A4-5441-4E4D-B74E-8D89BAA3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3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07951-672F-4AA4-99CE-2B4ED4F2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32028-A4E8-4687-96EF-26D3C98D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C3B84-639F-4219-A1E0-31B5750B095C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35CB3E-87DB-450B-B16D-683348A1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3D44F3-A93A-4542-8BF6-221B975F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3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CCE5B3-C5E2-4DD0-99A5-60F155CD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B950-483A-468B-8F9A-BB1393E1A2D6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3DB9E2-ED80-47CA-AAEF-9B93A17C7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CAC5-5A66-4633-B2CF-3F31F358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72A9B-EBF0-4C88-892A-5E6B3EE5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19B6A-F21E-4F9F-A21D-AC185AB01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09E7B-79B5-494D-9044-51FF3554D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8337B-CCB1-4751-B0A5-859E202E1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1D38E-2631-4A0E-8B00-5DD4077F3B76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6E1AC0-3FC8-4198-B10D-DAD8E553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E0553-C95D-4AD2-9195-A6C31DC5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7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2229D-BFEC-4C76-B5CD-1DFD1AF0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0CC18-C057-415F-AA3A-00EB5D779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C97C6F-A2CF-496F-AEEA-AF8B41E3B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FFEE5-F279-4784-9E99-D4BCFFD6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B0F8-A7F4-4B93-8930-1DEC30F069F1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518564-571E-43D3-B9CE-76A26750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B4DC3-169D-4E75-AD68-7D520E41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3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2E772F-D358-4881-95EB-50B23397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314FCB-6168-445C-A26F-260D5CAE1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167EC-12AE-4206-A29B-D8661F5D0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31467-E171-4D97-BE19-638DE424F682}" type="datetime1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E96D2-EC49-4165-BD07-68A706879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B4263-0DF7-4F2E-A079-A9CCE306A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A909-EF3E-4C28-97B4-B8CE4178FE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4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2">
            <a:extLst>
              <a:ext uri="{FF2B5EF4-FFF2-40B4-BE49-F238E27FC236}">
                <a16:creationId xmlns:a16="http://schemas.microsoft.com/office/drawing/2014/main" id="{27EBFBB0-320F-824C-B0C0-AB17905E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6CEF79-30B6-4964-980D-379B1BBE12C9}"/>
              </a:ext>
            </a:extLst>
          </p:cNvPr>
          <p:cNvSpPr txBox="1"/>
          <p:nvPr/>
        </p:nvSpPr>
        <p:spPr>
          <a:xfrm>
            <a:off x="3456724" y="1188162"/>
            <a:ext cx="5278552" cy="3785652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6000" b="1" dirty="0">
              <a:solidFill>
                <a:srgbClr val="292929"/>
              </a:solidFill>
            </a:endParaRPr>
          </a:p>
          <a:p>
            <a:pPr algn="ctr"/>
            <a:endParaRPr lang="en-US" altLang="ko-KR" sz="6000" b="1" dirty="0">
              <a:solidFill>
                <a:schemeClr val="bg1">
                  <a:lumMod val="85000"/>
                  <a:alpha val="67000"/>
                </a:schemeClr>
              </a:solidFill>
            </a:endParaRPr>
          </a:p>
          <a:p>
            <a:r>
              <a:rPr lang="ko-KR" altLang="en-US" sz="6000" b="1" dirty="0">
                <a:solidFill>
                  <a:schemeClr val="bg1">
                    <a:lumMod val="85000"/>
                    <a:alpha val="67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    </a:t>
            </a:r>
            <a:r>
              <a:rPr lang="ko-KR" altLang="en-US" sz="60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자유 주제</a:t>
            </a:r>
            <a:endParaRPr lang="en-US" altLang="ko-KR" sz="60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 b="1" dirty="0">
                <a:solidFill>
                  <a:srgbClr val="292929"/>
                </a:solidFill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829DB-A311-4D6E-B0CA-F504F3BC30D1}"/>
              </a:ext>
            </a:extLst>
          </p:cNvPr>
          <p:cNvSpPr txBox="1"/>
          <p:nvPr/>
        </p:nvSpPr>
        <p:spPr>
          <a:xfrm>
            <a:off x="9803954" y="6156450"/>
            <a:ext cx="238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92929"/>
                </a:solidFill>
              </a:rPr>
              <a:t>2013150041 </a:t>
            </a:r>
            <a:r>
              <a:rPr lang="ko-KR" altLang="en-US" dirty="0">
                <a:solidFill>
                  <a:srgbClr val="292929"/>
                </a:solidFill>
              </a:rPr>
              <a:t>한성진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AA3FB-3A4A-4083-8D16-8A5BF8753C5F}"/>
              </a:ext>
            </a:extLst>
          </p:cNvPr>
          <p:cNvSpPr txBox="1"/>
          <p:nvPr/>
        </p:nvSpPr>
        <p:spPr>
          <a:xfrm>
            <a:off x="3846545" y="1379051"/>
            <a:ext cx="449891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한국산업기술대학교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462042-3967-4DCF-B001-7684BC1D734D}"/>
              </a:ext>
            </a:extLst>
          </p:cNvPr>
          <p:cNvCxnSpPr>
            <a:cxnSpLocks/>
          </p:cNvCxnSpPr>
          <p:nvPr/>
        </p:nvCxnSpPr>
        <p:spPr>
          <a:xfrm>
            <a:off x="3698543" y="2279176"/>
            <a:ext cx="4817660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9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182F61-27B8-4677-97E3-FA8D938F4736}"/>
              </a:ext>
            </a:extLst>
          </p:cNvPr>
          <p:cNvSpPr txBox="1"/>
          <p:nvPr/>
        </p:nvSpPr>
        <p:spPr>
          <a:xfrm>
            <a:off x="0" y="616005"/>
            <a:ext cx="2415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 dirty="0">
                <a:solidFill>
                  <a:srgbClr val="5D73CF"/>
                </a:solidFill>
                <a:latin typeface="+mj-ea"/>
                <a:ea typeface="+mj-ea"/>
              </a:rPr>
              <a:t>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92F3ED-740F-45B9-9B24-7FB97D1DB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74" y="1354669"/>
            <a:ext cx="9180852" cy="43001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2A1526-FAF0-4186-80E4-0EA55127463E}"/>
              </a:ext>
            </a:extLst>
          </p:cNvPr>
          <p:cNvSpPr txBox="1"/>
          <p:nvPr/>
        </p:nvSpPr>
        <p:spPr>
          <a:xfrm>
            <a:off x="4070445" y="5870312"/>
            <a:ext cx="4051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7777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학교 커뮤니티 사이트 개발</a:t>
            </a:r>
          </a:p>
        </p:txBody>
      </p:sp>
    </p:spTree>
    <p:extLst>
      <p:ext uri="{BB962C8B-B14F-4D97-AF65-F5344CB8AC3E}">
        <p14:creationId xmlns:p14="http://schemas.microsoft.com/office/powerpoint/2010/main" val="112314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182F61-27B8-4677-97E3-FA8D938F4736}"/>
              </a:ext>
            </a:extLst>
          </p:cNvPr>
          <p:cNvSpPr txBox="1"/>
          <p:nvPr/>
        </p:nvSpPr>
        <p:spPr>
          <a:xfrm>
            <a:off x="0" y="616005"/>
            <a:ext cx="2415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 dirty="0">
                <a:solidFill>
                  <a:srgbClr val="5D73CF"/>
                </a:solidFill>
                <a:latin typeface="+mj-ea"/>
                <a:ea typeface="+mj-ea"/>
              </a:rPr>
              <a:t>구성도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D76890-4118-4E83-99CA-A9DC6A1638EF}"/>
              </a:ext>
            </a:extLst>
          </p:cNvPr>
          <p:cNvSpPr/>
          <p:nvPr/>
        </p:nvSpPr>
        <p:spPr>
          <a:xfrm>
            <a:off x="1774210" y="3679756"/>
            <a:ext cx="2033515" cy="846162"/>
          </a:xfrm>
          <a:prstGeom prst="roundRect">
            <a:avLst/>
          </a:prstGeom>
          <a:solidFill>
            <a:schemeClr val="bg1"/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D5C2A9F-B0B6-490F-8390-3DC71AE9783E}"/>
              </a:ext>
            </a:extLst>
          </p:cNvPr>
          <p:cNvSpPr/>
          <p:nvPr/>
        </p:nvSpPr>
        <p:spPr>
          <a:xfrm>
            <a:off x="5296469" y="3679755"/>
            <a:ext cx="2033515" cy="846162"/>
          </a:xfrm>
          <a:prstGeom prst="roundRect">
            <a:avLst/>
          </a:prstGeom>
          <a:solidFill>
            <a:schemeClr val="bg1"/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DEBB7B-6AF9-400E-BA09-9FA2CF6D8D25}"/>
              </a:ext>
            </a:extLst>
          </p:cNvPr>
          <p:cNvSpPr/>
          <p:nvPr/>
        </p:nvSpPr>
        <p:spPr>
          <a:xfrm>
            <a:off x="8673731" y="3679755"/>
            <a:ext cx="2033515" cy="846162"/>
          </a:xfrm>
          <a:prstGeom prst="roundRect">
            <a:avLst/>
          </a:prstGeom>
          <a:solidFill>
            <a:schemeClr val="bg1"/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Board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344AEBC-611F-4C72-A90F-9947504585CD}"/>
              </a:ext>
            </a:extLst>
          </p:cNvPr>
          <p:cNvSpPr/>
          <p:nvPr/>
        </p:nvSpPr>
        <p:spPr>
          <a:xfrm>
            <a:off x="4934244" y="5085474"/>
            <a:ext cx="2757963" cy="1156520"/>
          </a:xfrm>
          <a:prstGeom prst="roundRect">
            <a:avLst/>
          </a:prstGeom>
          <a:solidFill>
            <a:schemeClr val="bg1"/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 작성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CD060BF-2A24-468A-BEF7-86AF594D7004}"/>
              </a:ext>
            </a:extLst>
          </p:cNvPr>
          <p:cNvSpPr/>
          <p:nvPr/>
        </p:nvSpPr>
        <p:spPr>
          <a:xfrm>
            <a:off x="1009934" y="5085475"/>
            <a:ext cx="3562066" cy="1156520"/>
          </a:xfrm>
          <a:prstGeom prst="roundRect">
            <a:avLst/>
          </a:prstGeom>
          <a:solidFill>
            <a:schemeClr val="bg1"/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변경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CF12AE-E894-4F6E-8AF7-DD577200AC86}"/>
              </a:ext>
            </a:extLst>
          </p:cNvPr>
          <p:cNvSpPr/>
          <p:nvPr/>
        </p:nvSpPr>
        <p:spPr>
          <a:xfrm>
            <a:off x="8456503" y="5085474"/>
            <a:ext cx="2467970" cy="1156520"/>
          </a:xfrm>
          <a:prstGeom prst="roundRect">
            <a:avLst/>
          </a:prstGeom>
          <a:solidFill>
            <a:schemeClr val="bg1"/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게시물 리스트 출력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E05316E-7B3B-48B3-8326-01DD1779127F}"/>
              </a:ext>
            </a:extLst>
          </p:cNvPr>
          <p:cNvCxnSpPr>
            <a:stCxn id="4" idx="2"/>
            <a:endCxn id="19" idx="0"/>
          </p:cNvCxnSpPr>
          <p:nvPr/>
        </p:nvCxnSpPr>
        <p:spPr>
          <a:xfrm flipH="1">
            <a:off x="2790967" y="4525918"/>
            <a:ext cx="1" cy="5595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E584731-8BDE-4F2D-B28C-9FEA76ED6E22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6313226" y="4525917"/>
            <a:ext cx="1" cy="5595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7D05CB4-C203-4C97-9AE7-9355FE6E6328}"/>
              </a:ext>
            </a:extLst>
          </p:cNvPr>
          <p:cNvSpPr/>
          <p:nvPr/>
        </p:nvSpPr>
        <p:spPr>
          <a:xfrm>
            <a:off x="5296469" y="1354669"/>
            <a:ext cx="2033515" cy="846162"/>
          </a:xfrm>
          <a:prstGeom prst="roundRect">
            <a:avLst/>
          </a:prstGeom>
          <a:solidFill>
            <a:schemeClr val="bg1"/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Index.jsp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1B60878-4ED6-44E8-AA1A-48FC80BA7DE5}"/>
              </a:ext>
            </a:extLst>
          </p:cNvPr>
          <p:cNvCxnSpPr>
            <a:stCxn id="32" idx="2"/>
            <a:endCxn id="10" idx="0"/>
          </p:cNvCxnSpPr>
          <p:nvPr/>
        </p:nvCxnSpPr>
        <p:spPr>
          <a:xfrm>
            <a:off x="6313227" y="2200831"/>
            <a:ext cx="0" cy="1478924"/>
          </a:xfrm>
          <a:prstGeom prst="straightConnector1">
            <a:avLst/>
          </a:prstGeom>
          <a:ln w="38100">
            <a:solidFill>
              <a:srgbClr val="5D73C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514E0A3-5F61-4FA5-9518-9C3DDDD80AD7}"/>
              </a:ext>
            </a:extLst>
          </p:cNvPr>
          <p:cNvCxnSpPr>
            <a:stCxn id="32" idx="2"/>
            <a:endCxn id="12" idx="0"/>
          </p:cNvCxnSpPr>
          <p:nvPr/>
        </p:nvCxnSpPr>
        <p:spPr>
          <a:xfrm>
            <a:off x="6313227" y="2200831"/>
            <a:ext cx="3377262" cy="1478924"/>
          </a:xfrm>
          <a:prstGeom prst="straightConnector1">
            <a:avLst/>
          </a:prstGeom>
          <a:ln w="38100">
            <a:solidFill>
              <a:srgbClr val="5D73C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672BFDD-C317-4C1C-8F84-4BB9D367A8C5}"/>
              </a:ext>
            </a:extLst>
          </p:cNvPr>
          <p:cNvCxnSpPr>
            <a:stCxn id="32" idx="2"/>
            <a:endCxn id="4" idx="0"/>
          </p:cNvCxnSpPr>
          <p:nvPr/>
        </p:nvCxnSpPr>
        <p:spPr>
          <a:xfrm flipH="1">
            <a:off x="2790968" y="2200831"/>
            <a:ext cx="3522259" cy="147892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774933E-B70C-4D8F-A853-29211B603929}"/>
              </a:ext>
            </a:extLst>
          </p:cNvPr>
          <p:cNvCxnSpPr/>
          <p:nvPr/>
        </p:nvCxnSpPr>
        <p:spPr>
          <a:xfrm flipH="1">
            <a:off x="9690486" y="4525916"/>
            <a:ext cx="1" cy="5595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37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182F61-27B8-4677-97E3-FA8D938F4736}"/>
              </a:ext>
            </a:extLst>
          </p:cNvPr>
          <p:cNvSpPr txBox="1"/>
          <p:nvPr/>
        </p:nvSpPr>
        <p:spPr>
          <a:xfrm>
            <a:off x="0" y="616005"/>
            <a:ext cx="2415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 dirty="0">
                <a:solidFill>
                  <a:srgbClr val="5D73CF"/>
                </a:solidFill>
                <a:latin typeface="+mj-ea"/>
                <a:ea typeface="+mj-ea"/>
              </a:rPr>
              <a:t>서비스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6BB064-05DA-4264-AEA9-B790EAE5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68" y="303200"/>
            <a:ext cx="6453264" cy="62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182F61-27B8-4677-97E3-FA8D938F4736}"/>
              </a:ext>
            </a:extLst>
          </p:cNvPr>
          <p:cNvSpPr txBox="1"/>
          <p:nvPr/>
        </p:nvSpPr>
        <p:spPr>
          <a:xfrm>
            <a:off x="0" y="616005"/>
            <a:ext cx="2415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 dirty="0">
                <a:solidFill>
                  <a:srgbClr val="5D73CF"/>
                </a:solidFill>
                <a:latin typeface="+mj-ea"/>
                <a:ea typeface="+mj-ea"/>
              </a:rPr>
              <a:t>서비스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A50AE5-6025-4B3A-AFEF-9F29DEFCE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42" y="1418494"/>
            <a:ext cx="3344296" cy="4614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99DD6E-BDED-4707-91FE-EF55606AB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" y="1374215"/>
            <a:ext cx="3780701" cy="46145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49CDDF-19BF-4540-86C6-F322E8FB4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60" y="1743053"/>
            <a:ext cx="3176154" cy="39654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A61EF1C-5900-4E07-BBCA-47C103EC1A88}"/>
              </a:ext>
            </a:extLst>
          </p:cNvPr>
          <p:cNvSpPr txBox="1"/>
          <p:nvPr/>
        </p:nvSpPr>
        <p:spPr>
          <a:xfrm>
            <a:off x="1460904" y="6033069"/>
            <a:ext cx="190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7777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10457F-B276-494F-928D-B33B7D0A0458}"/>
              </a:ext>
            </a:extLst>
          </p:cNvPr>
          <p:cNvSpPr txBox="1"/>
          <p:nvPr/>
        </p:nvSpPr>
        <p:spPr>
          <a:xfrm>
            <a:off x="5586332" y="6130032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7777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396216-539A-401D-B72D-96E2017A1B24}"/>
              </a:ext>
            </a:extLst>
          </p:cNvPr>
          <p:cNvSpPr txBox="1"/>
          <p:nvPr/>
        </p:nvSpPr>
        <p:spPr>
          <a:xfrm>
            <a:off x="8359380" y="6077348"/>
            <a:ext cx="3307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7777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데이터 검증</a:t>
            </a:r>
          </a:p>
        </p:txBody>
      </p:sp>
    </p:spTree>
    <p:extLst>
      <p:ext uri="{BB962C8B-B14F-4D97-AF65-F5344CB8AC3E}">
        <p14:creationId xmlns:p14="http://schemas.microsoft.com/office/powerpoint/2010/main" val="30831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182F61-27B8-4677-97E3-FA8D938F4736}"/>
              </a:ext>
            </a:extLst>
          </p:cNvPr>
          <p:cNvSpPr txBox="1"/>
          <p:nvPr/>
        </p:nvSpPr>
        <p:spPr>
          <a:xfrm>
            <a:off x="0" y="616005"/>
            <a:ext cx="2415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 dirty="0">
                <a:solidFill>
                  <a:srgbClr val="5D73CF"/>
                </a:solidFill>
                <a:latin typeface="+mj-ea"/>
                <a:ea typeface="+mj-ea"/>
              </a:rPr>
              <a:t>서비스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EF2F9D-1F96-417D-8924-DB53B3F7D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5" y="1812492"/>
            <a:ext cx="5179867" cy="40112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B99B46-D798-4D21-9B06-7F2394886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92" y="2075661"/>
            <a:ext cx="5026893" cy="3484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F3EDA6-56AA-4383-A08A-DF0F633E68AC}"/>
              </a:ext>
            </a:extLst>
          </p:cNvPr>
          <p:cNvSpPr txBox="1"/>
          <p:nvPr/>
        </p:nvSpPr>
        <p:spPr>
          <a:xfrm>
            <a:off x="2508407" y="598038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7777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3E7EA-E931-41C3-8A52-B50D142B9F35}"/>
              </a:ext>
            </a:extLst>
          </p:cNvPr>
          <p:cNvSpPr txBox="1"/>
          <p:nvPr/>
        </p:nvSpPr>
        <p:spPr>
          <a:xfrm>
            <a:off x="7850583" y="5980385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7777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428429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182F61-27B8-4677-97E3-FA8D938F4736}"/>
              </a:ext>
            </a:extLst>
          </p:cNvPr>
          <p:cNvSpPr txBox="1"/>
          <p:nvPr/>
        </p:nvSpPr>
        <p:spPr>
          <a:xfrm>
            <a:off x="0" y="616005"/>
            <a:ext cx="2415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 dirty="0">
                <a:solidFill>
                  <a:srgbClr val="5D73CF"/>
                </a:solidFill>
                <a:latin typeface="+mj-ea"/>
                <a:ea typeface="+mj-ea"/>
              </a:rPr>
              <a:t>서비스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A8FC51-0EB8-4948-B2F4-A59983BD1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18" y="1466613"/>
            <a:ext cx="4270263" cy="4497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B99605-11E5-48D7-8AC1-CD56249C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5" y="1471365"/>
            <a:ext cx="5778251" cy="4492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1699AC-A1CE-431F-B96A-33F3A0BE4DF6}"/>
              </a:ext>
            </a:extLst>
          </p:cNvPr>
          <p:cNvSpPr txBox="1"/>
          <p:nvPr/>
        </p:nvSpPr>
        <p:spPr>
          <a:xfrm>
            <a:off x="2363921" y="5980385"/>
            <a:ext cx="190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7777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읽기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8197F-568F-461B-80F9-A3B02073F19E}"/>
              </a:ext>
            </a:extLst>
          </p:cNvPr>
          <p:cNvSpPr txBox="1"/>
          <p:nvPr/>
        </p:nvSpPr>
        <p:spPr>
          <a:xfrm>
            <a:off x="8306000" y="5964072"/>
            <a:ext cx="190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7777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 작성</a:t>
            </a:r>
          </a:p>
        </p:txBody>
      </p:sp>
    </p:spTree>
    <p:extLst>
      <p:ext uri="{BB962C8B-B14F-4D97-AF65-F5344CB8AC3E}">
        <p14:creationId xmlns:p14="http://schemas.microsoft.com/office/powerpoint/2010/main" val="92408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182F61-27B8-4677-97E3-FA8D938F4736}"/>
              </a:ext>
            </a:extLst>
          </p:cNvPr>
          <p:cNvSpPr txBox="1"/>
          <p:nvPr/>
        </p:nvSpPr>
        <p:spPr>
          <a:xfrm>
            <a:off x="0" y="616005"/>
            <a:ext cx="2415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>
                <a:solidFill>
                  <a:srgbClr val="5D73CF"/>
                </a:solidFill>
                <a:latin typeface="+mj-ea"/>
                <a:ea typeface="+mj-ea"/>
              </a:rPr>
              <a:t> </a:t>
            </a:r>
            <a:r>
              <a:rPr lang="ko-KR" altLang="en-US" sz="4000" b="1" dirty="0">
                <a:solidFill>
                  <a:srgbClr val="5D73CF"/>
                </a:solidFill>
                <a:latin typeface="+mj-ea"/>
                <a:ea typeface="+mj-ea"/>
              </a:rPr>
              <a:t>서비스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064C6-34F5-4EB8-9E3A-FF3E90641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91" y="1354669"/>
            <a:ext cx="5012817" cy="4737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67B54-9093-4E32-875E-61356880FC70}"/>
              </a:ext>
            </a:extLst>
          </p:cNvPr>
          <p:cNvSpPr txBox="1"/>
          <p:nvPr/>
        </p:nvSpPr>
        <p:spPr>
          <a:xfrm>
            <a:off x="5513146" y="6091927"/>
            <a:ext cx="116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7777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64238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182F61-27B8-4677-97E3-FA8D938F4736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5D73CF"/>
                </a:solidFill>
                <a:latin typeface="+mj-ea"/>
                <a:ea typeface="+mj-ea"/>
              </a:rPr>
              <a:t>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4025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65</Words>
  <Application>Microsoft Office PowerPoint</Application>
  <PresentationFormat>와이드스크린</PresentationFormat>
  <Paragraphs>32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성진</dc:creator>
  <cp:lastModifiedBy>한 성진</cp:lastModifiedBy>
  <cp:revision>90</cp:revision>
  <dcterms:created xsi:type="dcterms:W3CDTF">2018-09-11T12:59:23Z</dcterms:created>
  <dcterms:modified xsi:type="dcterms:W3CDTF">2018-11-16T07:07:20Z</dcterms:modified>
</cp:coreProperties>
</file>